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F265A-C746-426E-808C-627E66D447EC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6E29F-76F7-40FA-9EF5-38C1E547578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F265A-C746-426E-808C-627E66D447EC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6E29F-76F7-40FA-9EF5-38C1E5475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F265A-C746-426E-808C-627E66D447EC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6E29F-76F7-40FA-9EF5-38C1E5475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F265A-C746-426E-808C-627E66D447EC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6E29F-76F7-40FA-9EF5-38C1E5475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F265A-C746-426E-808C-627E66D447EC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6E29F-76F7-40FA-9EF5-38C1E547578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F265A-C746-426E-808C-627E66D447EC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6E29F-76F7-40FA-9EF5-38C1E5475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F265A-C746-426E-808C-627E66D447EC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6E29F-76F7-40FA-9EF5-38C1E5475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F265A-C746-426E-808C-627E66D447EC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06E29F-76F7-40FA-9EF5-38C1E547578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F265A-C746-426E-808C-627E66D447EC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6E29F-76F7-40FA-9EF5-38C1E5475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F265A-C746-426E-808C-627E66D447EC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506E29F-76F7-40FA-9EF5-38C1E5475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12F265A-C746-426E-808C-627E66D447EC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6E29F-76F7-40FA-9EF5-38C1E5475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12F265A-C746-426E-808C-627E66D447EC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506E29F-76F7-40FA-9EF5-38C1E547578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Artists of the Baroque Era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Toni Francis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marriage of Isaac and Rebekah</a:t>
            </a:r>
            <a:endParaRPr lang="en-US" dirty="0"/>
          </a:p>
        </p:txBody>
      </p:sp>
      <p:pic>
        <p:nvPicPr>
          <p:cNvPr id="8194" name="Picture 2" descr="C:\Documents and Settings\Tiphanee\My Documents\My Pictures\TONI'S WORK\landscape-with-the-marriage-of-isaac-and-rebekah-16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333500"/>
            <a:ext cx="7010787" cy="5524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Nicolas Poussin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4191000" cy="462560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Born in 1594, Poussin spent most of his life in Rome absorbing the heritage of the classical and renaissance past. </a:t>
            </a:r>
          </a:p>
          <a:p>
            <a:r>
              <a:rPr lang="en-US" dirty="0" smtClean="0"/>
              <a:t>He revered the high renaissance master Raphael as the leading proponent of the classical style.</a:t>
            </a:r>
          </a:p>
          <a:p>
            <a:r>
              <a:rPr lang="en-US" dirty="0" smtClean="0"/>
              <a:t>He died in 1665</a:t>
            </a:r>
            <a:endParaRPr lang="en-US" dirty="0"/>
          </a:p>
        </p:txBody>
      </p:sp>
      <p:pic>
        <p:nvPicPr>
          <p:cNvPr id="9218" name="Picture 2" descr="C:\Documents and Settings\Tiphanee\My Documents\My Pictures\TONI'S WORK\Poussin-nicolas-c-face-hal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828800"/>
            <a:ext cx="4572000" cy="40216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Arcadian Shepherds</a:t>
            </a:r>
            <a:endParaRPr lang="en-US" dirty="0"/>
          </a:p>
        </p:txBody>
      </p:sp>
      <p:pic>
        <p:nvPicPr>
          <p:cNvPr id="10242" name="Picture 2" descr="C:\Documents and Settings\Tiphanee\My Documents\My Pictures\TONI'S WORK\Arcadian-Shepherds-xx-Nicolas-Pouss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30312"/>
            <a:ext cx="7543800" cy="5395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Peter Paul Rubens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46482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Rubens was born in 1577. Rubens was an internationally renowned Flemish painter.</a:t>
            </a:r>
          </a:p>
          <a:p>
            <a:r>
              <a:rPr lang="en-US" dirty="0" smtClean="0"/>
              <a:t>He established his reputation in the courts of Europe. He was fluent in six language and traveled widely as a diplomat and an art dealer her royal patrons in Italy, England and France. </a:t>
            </a:r>
            <a:endParaRPr lang="en-US" dirty="0"/>
          </a:p>
        </p:txBody>
      </p:sp>
      <p:pic>
        <p:nvPicPr>
          <p:cNvPr id="11266" name="Picture 2" descr="C:\Documents and Settings\Tiphanee\My Documents\My Pictures\TONI'S WORK\Rubens-peter-paul-c-face-hal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0080" y="2209800"/>
            <a:ext cx="4169085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Rape of the Daughters</a:t>
            </a:r>
            <a:endParaRPr lang="en-US" dirty="0"/>
          </a:p>
        </p:txBody>
      </p:sp>
      <p:pic>
        <p:nvPicPr>
          <p:cNvPr id="12290" name="Picture 2" descr="C:\Documents and Settings\Tiphanee\My Documents\My Pictures\TONI'S WORK\rape_of_the_daughters_of_leucippus-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195895"/>
            <a:ext cx="5322379" cy="56621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7467600" cy="1143000"/>
          </a:xfrm>
        </p:spPr>
        <p:txBody>
          <a:bodyPr/>
          <a:lstStyle/>
          <a:p>
            <a:pPr algn="r"/>
            <a:r>
              <a:rPr lang="en-US" dirty="0" smtClean="0"/>
              <a:t>Rembrandt Van Rijn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4495800" cy="5638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Known for being one the worlds greatest painter, Rembrandt was born in 1609 in Leiden, Netherlands. </a:t>
            </a:r>
          </a:p>
          <a:p>
            <a:r>
              <a:rPr lang="en-US" dirty="0" smtClean="0"/>
              <a:t>In his religious works, he often chose subject that were uncommon in Catholic art, focusing on the human and even the intimately personal aspects of old and new testament stories.</a:t>
            </a:r>
          </a:p>
          <a:p>
            <a:r>
              <a:rPr lang="en-US" dirty="0" smtClean="0"/>
              <a:t>Rembrandt died in October 4, 1669 at the age of 63 , but his life wasn’t in vain because he made marvelous artwork that showed the bible in new ways.</a:t>
            </a:r>
            <a:endParaRPr lang="en-US" dirty="0"/>
          </a:p>
        </p:txBody>
      </p:sp>
      <p:pic>
        <p:nvPicPr>
          <p:cNvPr id="1026" name="Picture 2" descr="C:\Documents and Settings\Tiphanee\My Documents\My Pictures\Rembrand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600200"/>
            <a:ext cx="3713348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Rembrandt’s famous artwork</a:t>
            </a:r>
            <a:endParaRPr lang="en-US" dirty="0"/>
          </a:p>
        </p:txBody>
      </p:sp>
      <p:pic>
        <p:nvPicPr>
          <p:cNvPr id="2050" name="Picture 2" descr="C:\Documents and Settings\Tiphanee\My Documents\My Pictures\TONI'S WORK\Rembrandt-Christ-Preaching-The-Hundred-Guilder-Print-ca-1643-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3878649" cy="2870200"/>
          </a:xfrm>
          <a:prstGeom prst="rect">
            <a:avLst/>
          </a:prstGeom>
          <a:noFill/>
        </p:spPr>
      </p:pic>
      <p:pic>
        <p:nvPicPr>
          <p:cNvPr id="2051" name="Picture 3" descr="C:\Documents and Settings\Tiphanee\My Documents\My Pictures\TONI'S WORK\Rembrandt_Van_Rijn_The_Return_of_the_Prodigal_Son_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2726" y="2790825"/>
            <a:ext cx="3011274" cy="40671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45720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Return of the Prodigal Son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0" y="21336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Christ Preaching: The Hundred-Guilder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Michelangelo Merisi aka Carvaggio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Born in 1571, the leading painter of the 17</a:t>
            </a:r>
            <a:r>
              <a:rPr lang="en-US" baseline="30000" dirty="0" smtClean="0"/>
              <a:t>th</a:t>
            </a:r>
            <a:r>
              <a:rPr lang="en-US" dirty="0" smtClean="0"/>
              <a:t> Century, Carvaggio flouted renaissance artistic conventions.</a:t>
            </a:r>
          </a:p>
          <a:p>
            <a:r>
              <a:rPr lang="en-US" dirty="0" smtClean="0"/>
              <a:t>He flouted the law. </a:t>
            </a:r>
            <a:r>
              <a:rPr lang="en-US" dirty="0" smtClean="0"/>
              <a:t>H</a:t>
            </a:r>
            <a:r>
              <a:rPr lang="en-US" dirty="0" smtClean="0"/>
              <a:t>e was arrested for the violent acts that ranged from throwing a plate at a taverns keeper to murder. </a:t>
            </a:r>
          </a:p>
          <a:p>
            <a:r>
              <a:rPr lang="en-US" dirty="0" smtClean="0"/>
              <a:t>H</a:t>
            </a:r>
            <a:r>
              <a:rPr lang="en-US" dirty="0" smtClean="0"/>
              <a:t>e killed a tennis player in 1606 he was forced to flee Rome.</a:t>
            </a:r>
          </a:p>
          <a:p>
            <a:r>
              <a:rPr lang="en-US" dirty="0" smtClean="0"/>
              <a:t>In his paintings, Carvaggio dramatized events with strong contrasts of light and dark that give his figures a sculptural presence.</a:t>
            </a:r>
          </a:p>
          <a:p>
            <a:r>
              <a:rPr lang="en-US" dirty="0" smtClean="0"/>
              <a:t>He died in 1610.</a:t>
            </a:r>
            <a:endParaRPr lang="en-US" dirty="0"/>
          </a:p>
        </p:txBody>
      </p:sp>
      <p:pic>
        <p:nvPicPr>
          <p:cNvPr id="3074" name="Picture 2" descr="C:\Documents and Settings\Tiphanee\My Documents\My Pictures\TONI'S WORK\bildottavioleonicarav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143000"/>
            <a:ext cx="3633787" cy="4824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Caravaggio's Painting</a:t>
            </a:r>
            <a:endParaRPr lang="en-US" dirty="0"/>
          </a:p>
        </p:txBody>
      </p:sp>
      <p:pic>
        <p:nvPicPr>
          <p:cNvPr id="5" name="Picture Placeholder 4" descr="300px-Caravaggio_-_Martirio_di_San_Pietro.jpg"/>
          <p:cNvPicPr>
            <a:picLocks noChangeAspect="1"/>
          </p:cNvPicPr>
          <p:nvPr/>
        </p:nvPicPr>
        <p:blipFill>
          <a:blip r:embed="rId2" cstate="print"/>
          <a:srcRect t="11340" b="11340"/>
          <a:stretch>
            <a:fillRect/>
          </a:stretch>
        </p:blipFill>
        <p:spPr>
          <a:xfrm>
            <a:off x="2209800" y="1219200"/>
            <a:ext cx="4114800" cy="411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6000" y="56388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Crucifixion of St. Peter 1601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Artemisia Gentileschi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1295400"/>
            <a:ext cx="4191000" cy="5562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Artemisia was born in Rome in 1593. She was the daughter of a highly esteemed painter, himself a follower of Caravaggio.</a:t>
            </a:r>
          </a:p>
          <a:p>
            <a:r>
              <a:rPr lang="en-US" dirty="0" smtClean="0"/>
              <a:t>Since women were not permitted to draw from nude male models they rarely painted large-scale canvases with biblical historical or mythological themes.</a:t>
            </a:r>
          </a:p>
          <a:p>
            <a:r>
              <a:rPr lang="en-US" dirty="0" smtClean="0"/>
              <a:t>Gentileschi paintings however challenged tradition. Her powerful rendering of Judith Slaying Holofenes, which compares in size and impact with Caravaggio’s crucifixion of St. Peters </a:t>
            </a:r>
          </a:p>
          <a:p>
            <a:r>
              <a:rPr lang="en-US" dirty="0" smtClean="0"/>
              <a:t>Artemisia Gentileschi died in 1653.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 descr="C:\Documents and Settings\Tiphanee\My Documents\My Pictures\TONI'S WORK\250px-GENTILESCHI_Judi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371600"/>
            <a:ext cx="3581400" cy="435737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105400" y="58674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Judith Slaying Holofenes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Andrea Pozzo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43434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Born in1642, he was a master of the techniques of linear perspective and dramatic foreshortening.</a:t>
            </a:r>
          </a:p>
          <a:p>
            <a:r>
              <a:rPr lang="en-US" dirty="0" smtClean="0"/>
              <a:t>He made the ceiling above the clerestory appear to open up so the viewer gazes “through” the roof into the heavens that receive the levitating body of the saint.</a:t>
            </a:r>
          </a:p>
          <a:p>
            <a:endParaRPr lang="en-US" dirty="0"/>
          </a:p>
        </p:txBody>
      </p:sp>
      <p:pic>
        <p:nvPicPr>
          <p:cNvPr id="5122" name="Picture 2" descr="C:\Documents and Settings\Tiphanee\My Documents\My Pictures\TONI'S WORK\pozzo_portra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219200"/>
            <a:ext cx="2887579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Apotheosis of St. Ignatius 1691</a:t>
            </a:r>
            <a:endParaRPr lang="en-US" dirty="0"/>
          </a:p>
        </p:txBody>
      </p:sp>
      <p:pic>
        <p:nvPicPr>
          <p:cNvPr id="6146" name="Picture 2" descr="C:\Documents and Settings\Tiphanee\My Documents\My Pictures\TONI'S WORK\1550577372_51fe15df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43870"/>
            <a:ext cx="8458200" cy="56141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Claude Gellee aka Claude Lorrain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5105400" cy="5410200"/>
          </a:xfrm>
        </p:spPr>
        <p:txBody>
          <a:bodyPr/>
          <a:lstStyle/>
          <a:p>
            <a:r>
              <a:rPr lang="en-US" dirty="0" smtClean="0"/>
              <a:t>He was born in 1600. </a:t>
            </a:r>
          </a:p>
          <a:p>
            <a:r>
              <a:rPr lang="en-US" dirty="0" smtClean="0"/>
              <a:t>Claude was responsible for popularizing the genre known as the “ideal landscape”. A landscape painted in the high-minded, idealized style usually found in traditional moral subjects.</a:t>
            </a:r>
          </a:p>
          <a:p>
            <a:r>
              <a:rPr lang="en-US" dirty="0" smtClean="0"/>
              <a:t>He died in 1682.</a:t>
            </a:r>
            <a:endParaRPr lang="en-US" dirty="0" smtClean="0"/>
          </a:p>
        </p:txBody>
      </p:sp>
      <p:pic>
        <p:nvPicPr>
          <p:cNvPr id="7170" name="Picture 2" descr="C:\Documents and Settings\Tiphanee\My Documents\My Pictures\TONI'S WORK\Claude_Lorrain_Self_Portra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9225" y="1457325"/>
            <a:ext cx="3914775" cy="5400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Custom 5">
      <a:dk1>
        <a:srgbClr val="00B050"/>
      </a:dk1>
      <a:lt1>
        <a:srgbClr val="FFFF00"/>
      </a:lt1>
      <a:dk2>
        <a:srgbClr val="000000"/>
      </a:dk2>
      <a:lt2>
        <a:srgbClr val="000000"/>
      </a:lt2>
      <a:accent1>
        <a:srgbClr val="FF0000"/>
      </a:accent1>
      <a:accent2>
        <a:srgbClr val="FFFF00"/>
      </a:accent2>
      <a:accent3>
        <a:srgbClr val="00B050"/>
      </a:accent3>
      <a:accent4>
        <a:srgbClr val="FF0000"/>
      </a:accent4>
      <a:accent5>
        <a:srgbClr val="000000"/>
      </a:accent5>
      <a:accent6>
        <a:srgbClr val="FFFF00"/>
      </a:accent6>
      <a:hlink>
        <a:srgbClr val="00B050"/>
      </a:hlink>
      <a:folHlink>
        <a:srgbClr val="FF000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146</TotalTime>
  <Words>504</Words>
  <Application>Microsoft Office PowerPoint</Application>
  <PresentationFormat>On-screen Show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Technic</vt:lpstr>
      <vt:lpstr>Artists of the Baroque Era </vt:lpstr>
      <vt:lpstr>Rembrandt Van Rijn </vt:lpstr>
      <vt:lpstr>Rembrandt’s famous artwork</vt:lpstr>
      <vt:lpstr>Michelangelo Merisi aka Carvaggio </vt:lpstr>
      <vt:lpstr>Caravaggio's Painting</vt:lpstr>
      <vt:lpstr>Artemisia Gentileschi</vt:lpstr>
      <vt:lpstr>Andrea Pozzo</vt:lpstr>
      <vt:lpstr>Apotheosis of St. Ignatius 1691</vt:lpstr>
      <vt:lpstr>Claude Gellee aka Claude Lorrain</vt:lpstr>
      <vt:lpstr>The marriage of Isaac and Rebekah</vt:lpstr>
      <vt:lpstr>Nicolas Poussin</vt:lpstr>
      <vt:lpstr>Arcadian Shepherds</vt:lpstr>
      <vt:lpstr>Peter Paul Rubens</vt:lpstr>
      <vt:lpstr>Rape of the Daughters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Artists of the Baroque Era </dc:title>
  <dc:creator>Tiphanee Brown-Francis</dc:creator>
  <cp:lastModifiedBy>Tiphanee Brown-Francis</cp:lastModifiedBy>
  <cp:revision>15</cp:revision>
  <dcterms:created xsi:type="dcterms:W3CDTF">2011-11-20T21:52:36Z</dcterms:created>
  <dcterms:modified xsi:type="dcterms:W3CDTF">2011-11-21T00:18:47Z</dcterms:modified>
</cp:coreProperties>
</file>